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Default Extension="tiff" ContentType="image/tiff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36" r:id="rId1"/>
  </p:sldMasterIdLst>
  <p:notesMasterIdLst>
    <p:notesMasterId r:id="rId13"/>
  </p:notesMasterIdLst>
  <p:sldIdLst>
    <p:sldId id="256" r:id="rId2"/>
    <p:sldId id="258" r:id="rId3"/>
    <p:sldId id="273" r:id="rId4"/>
    <p:sldId id="270" r:id="rId5"/>
    <p:sldId id="274" r:id="rId6"/>
    <p:sldId id="277" r:id="rId7"/>
    <p:sldId id="272" r:id="rId8"/>
    <p:sldId id="271" r:id="rId9"/>
    <p:sldId id="275" r:id="rId10"/>
    <p:sldId id="276" r:id="rId11"/>
    <p:sldId id="28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00"/>
    <a:srgbClr val="000000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0049" autoAdjust="0"/>
    <p:restoredTop sz="94660"/>
  </p:normalViewPr>
  <p:slideViewPr>
    <p:cSldViewPr snapToGrid="0" snapToObjects="1" showGuides="1">
      <p:cViewPr varScale="1">
        <p:scale>
          <a:sx n="109" d="100"/>
          <a:sy n="109" d="100"/>
        </p:scale>
        <p:origin x="-5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300CA-4D77-6A45-8114-ACB8B99FDDF3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EE984-51FD-B648-B12D-FCE2617A9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98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ct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D50991FD-C692-3443-95E8-67D993D2D344}" type="datetimeFigureOut">
              <a:rPr lang="en-US" smtClean="0"/>
              <a:pPr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F6336950-6E9C-CA43-976E-0A83557A8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kbakie@mthcs.org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bakie.wikispaces.com/Acrostic+Summary+Poe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bakie.wikispaces.com/The+Outsiders+-+GLOGSTER+Projec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0" y="1"/>
            <a:ext cx="9143999" cy="3388472"/>
          </a:xfrm>
        </p:spPr>
        <p:txBody>
          <a:bodyPr/>
          <a:lstStyle/>
          <a:p>
            <a:r>
              <a:rPr lang="en-US" sz="6000" b="1" dirty="0" smtClean="0"/>
              <a:t>USING THE </a:t>
            </a:r>
            <a:r>
              <a:rPr lang="en-US" sz="6000" b="1" dirty="0" smtClean="0">
                <a:solidFill>
                  <a:srgbClr val="FFFF00"/>
                </a:solidFill>
              </a:rPr>
              <a:t>4 C’S </a:t>
            </a:r>
            <a:r>
              <a:rPr lang="en-US" sz="6000" b="1" dirty="0" smtClean="0"/>
              <a:t>IN THE CLASSROOM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700" dirty="0" smtClean="0">
                <a:solidFill>
                  <a:srgbClr val="FFFF00"/>
                </a:solidFill>
              </a:rPr>
              <a:t>Collaboration </a:t>
            </a:r>
            <a:r>
              <a:rPr lang="en-US" sz="3700" dirty="0" smtClean="0"/>
              <a:t>– </a:t>
            </a:r>
            <a:r>
              <a:rPr lang="en-US" sz="3700" dirty="0" smtClean="0">
                <a:solidFill>
                  <a:srgbClr val="FFFF00"/>
                </a:solidFill>
              </a:rPr>
              <a:t>Cooperation Communication </a:t>
            </a:r>
            <a:r>
              <a:rPr lang="en-US" sz="3700" dirty="0" smtClean="0"/>
              <a:t>– </a:t>
            </a:r>
            <a:r>
              <a:rPr lang="en-US" sz="3700" dirty="0" smtClean="0">
                <a:solidFill>
                  <a:srgbClr val="FFFF00"/>
                </a:solidFill>
              </a:rPr>
              <a:t>Creativity</a:t>
            </a:r>
            <a:endParaRPr lang="en-US" sz="3700" dirty="0">
              <a:solidFill>
                <a:srgbClr val="FFFF00"/>
              </a:solidFill>
            </a:endParaRPr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2859206"/>
          </a:xfrm>
        </p:spPr>
        <p:txBody>
          <a:bodyPr>
            <a:normAutofit/>
          </a:bodyPr>
          <a:lstStyle/>
          <a:p>
            <a:endParaRPr lang="en-US" sz="3000" b="1" dirty="0" smtClean="0">
              <a:solidFill>
                <a:srgbClr val="000000"/>
              </a:solidFill>
            </a:endParaRPr>
          </a:p>
          <a:p>
            <a:r>
              <a:rPr lang="en-US" sz="3000" b="1" dirty="0" smtClean="0">
                <a:solidFill>
                  <a:srgbClr val="000000"/>
                </a:solidFill>
              </a:rPr>
              <a:t>Kara Bakie</a:t>
            </a:r>
          </a:p>
          <a:p>
            <a:r>
              <a:rPr lang="en-US" sz="3000" b="1" dirty="0" smtClean="0">
                <a:solidFill>
                  <a:srgbClr val="000000"/>
                </a:solidFill>
              </a:rPr>
              <a:t>8</a:t>
            </a:r>
            <a:r>
              <a:rPr lang="en-US" sz="3000" b="1" baseline="30000" dirty="0" smtClean="0">
                <a:solidFill>
                  <a:srgbClr val="000000"/>
                </a:solidFill>
              </a:rPr>
              <a:t>th</a:t>
            </a:r>
            <a:r>
              <a:rPr lang="en-US" sz="3000" b="1" dirty="0" smtClean="0">
                <a:solidFill>
                  <a:srgbClr val="000000"/>
                </a:solidFill>
              </a:rPr>
              <a:t> GRADE LANGUAGE ARTS</a:t>
            </a:r>
          </a:p>
          <a:p>
            <a:r>
              <a:rPr lang="en-US" sz="3000" b="1" dirty="0" smtClean="0">
                <a:solidFill>
                  <a:srgbClr val="000000"/>
                </a:solidFill>
              </a:rPr>
              <a:t>Mt. Healthy Jr. High School</a:t>
            </a:r>
          </a:p>
          <a:p>
            <a:endParaRPr lang="en-US" sz="3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170" y="62753"/>
            <a:ext cx="8445147" cy="1283167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GLOGSTER MESSAGE </a:t>
            </a:r>
            <a:r>
              <a:rPr lang="en-US" b="1" dirty="0" smtClean="0"/>
              <a:t>FROM STUDENT</a:t>
            </a:r>
            <a:endParaRPr lang="en-US" b="1" dirty="0"/>
          </a:p>
        </p:txBody>
      </p:sp>
      <p:pic>
        <p:nvPicPr>
          <p:cNvPr id="5" name="Picture 4" descr="Student Glogster Comment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309839"/>
            <a:ext cx="9200121" cy="316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32928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0000"/>
                </a:solidFill>
              </a:rPr>
              <a:t>Kara Bakie</a:t>
            </a:r>
          </a:p>
          <a:p>
            <a:pPr algn="ctr"/>
            <a:r>
              <a:rPr lang="en-US" sz="4800" b="1" dirty="0" smtClean="0">
                <a:solidFill>
                  <a:srgbClr val="000000"/>
                </a:solidFill>
              </a:rPr>
              <a:t>8</a:t>
            </a:r>
            <a:r>
              <a:rPr lang="en-US" sz="4800" b="1" baseline="30000" dirty="0" smtClean="0">
                <a:solidFill>
                  <a:srgbClr val="000000"/>
                </a:solidFill>
              </a:rPr>
              <a:t>th</a:t>
            </a:r>
            <a:r>
              <a:rPr lang="en-US" sz="4800" b="1" dirty="0" smtClean="0">
                <a:solidFill>
                  <a:srgbClr val="000000"/>
                </a:solidFill>
              </a:rPr>
              <a:t> Grade Language Arts</a:t>
            </a:r>
          </a:p>
          <a:p>
            <a:pPr algn="ctr"/>
            <a:r>
              <a:rPr lang="en-US" sz="4800" b="1" dirty="0" smtClean="0">
                <a:solidFill>
                  <a:srgbClr val="000000"/>
                </a:solidFill>
              </a:rPr>
              <a:t>Mt. Healthy Jr. High School</a:t>
            </a:r>
          </a:p>
          <a:p>
            <a:pPr algn="ctr"/>
            <a:r>
              <a:rPr lang="en-US" sz="4800" b="1" dirty="0" smtClean="0">
                <a:solidFill>
                  <a:srgbClr val="000000"/>
                </a:solidFill>
                <a:hlinkClick r:id="rId2"/>
              </a:rPr>
              <a:t>kbakie@mthcs.org</a:t>
            </a:r>
            <a:endParaRPr lang="en-US" sz="4800" b="1" dirty="0" smtClean="0">
              <a:solidFill>
                <a:srgbClr val="000000"/>
              </a:solidFill>
            </a:endParaRPr>
          </a:p>
          <a:p>
            <a:pPr algn="ctr"/>
            <a:endParaRPr lang="en-US" sz="4800" b="1" dirty="0" smtClean="0">
              <a:solidFill>
                <a:srgbClr val="000000"/>
              </a:solidFill>
            </a:endParaRPr>
          </a:p>
          <a:p>
            <a:pPr algn="ctr"/>
            <a:endParaRPr lang="en-US" sz="4800" b="1" dirty="0" smtClean="0">
              <a:solidFill>
                <a:srgbClr val="000000"/>
              </a:solidFill>
            </a:endParaRPr>
          </a:p>
          <a:p>
            <a:pPr algn="ctr"/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sz="5000" b="1" dirty="0" smtClean="0"/>
              <a:t>MAJOR PROJECTS IMPLEMENTING THE </a:t>
            </a:r>
            <a:r>
              <a:rPr lang="en-US" sz="5000" b="1" dirty="0" smtClean="0">
                <a:solidFill>
                  <a:srgbClr val="FFFF00"/>
                </a:solidFill>
              </a:rPr>
              <a:t>4c’s</a:t>
            </a:r>
            <a:endParaRPr lang="en-US" sz="5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666076"/>
            <a:ext cx="7583488" cy="4345779"/>
          </a:xfrm>
        </p:spPr>
        <p:txBody>
          <a:bodyPr>
            <a:normAutofit lnSpcReduction="10000"/>
          </a:bodyPr>
          <a:lstStyle/>
          <a:p>
            <a:pPr marL="742950" indent="-742950">
              <a:buNone/>
            </a:pPr>
            <a:endParaRPr lang="en-US" sz="4000" dirty="0" smtClean="0">
              <a:solidFill>
                <a:srgbClr val="00000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rgbClr val="000000"/>
                </a:solidFill>
              </a:rPr>
              <a:t>“The Tell-Tale Heart” ACROSTIC </a:t>
            </a:r>
            <a:r>
              <a:rPr lang="en-US" sz="4000" dirty="0" smtClean="0">
                <a:solidFill>
                  <a:srgbClr val="000000"/>
                </a:solidFill>
              </a:rPr>
              <a:t>Summary Poem</a:t>
            </a:r>
          </a:p>
          <a:p>
            <a:pPr marL="742950" indent="-742950">
              <a:buFont typeface="+mj-lt"/>
              <a:buAutoNum type="arabicPeriod"/>
            </a:pPr>
            <a:endParaRPr lang="en-US" sz="4000" b="1" i="1" dirty="0">
              <a:solidFill>
                <a:srgbClr val="00000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b="1" i="1" dirty="0" smtClean="0">
                <a:solidFill>
                  <a:srgbClr val="000000"/>
                </a:solidFill>
              </a:rPr>
              <a:t>The Outsiders </a:t>
            </a:r>
            <a:r>
              <a:rPr lang="en-US" sz="4000" b="1" dirty="0" smtClean="0">
                <a:solidFill>
                  <a:srgbClr val="000000"/>
                </a:solidFill>
              </a:rPr>
              <a:t>GLOGSTER </a:t>
            </a:r>
            <a:r>
              <a:rPr lang="en-US" sz="4000" dirty="0" smtClean="0">
                <a:solidFill>
                  <a:srgbClr val="000000"/>
                </a:solidFill>
              </a:rPr>
              <a:t>Project</a:t>
            </a:r>
          </a:p>
          <a:p>
            <a:pPr lvl="1"/>
            <a:endParaRPr lang="en-US" sz="4000" dirty="0" smtClean="0">
              <a:solidFill>
                <a:srgbClr val="000000"/>
              </a:solidFill>
            </a:endParaRPr>
          </a:p>
          <a:p>
            <a:endParaRPr lang="en-US" sz="4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b="1" dirty="0" smtClean="0"/>
              <a:t>“THE TELL-TALE HEART” </a:t>
            </a:r>
            <a:r>
              <a:rPr lang="en-US" b="1" dirty="0" smtClean="0">
                <a:solidFill>
                  <a:srgbClr val="FFFF00"/>
                </a:solidFill>
              </a:rPr>
              <a:t>ACROSTIC SUMMARY POEM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7822"/>
            <a:ext cx="9143999" cy="5250178"/>
          </a:xfrm>
        </p:spPr>
        <p:txBody>
          <a:bodyPr vert="horz">
            <a:noAutofit/>
          </a:bodyPr>
          <a:lstStyle/>
          <a:p>
            <a:r>
              <a:rPr lang="en-US" sz="3500" dirty="0" smtClean="0">
                <a:solidFill>
                  <a:srgbClr val="000000"/>
                </a:solidFill>
              </a:rPr>
              <a:t>1</a:t>
            </a:r>
            <a:r>
              <a:rPr lang="en-US" sz="3500" baseline="30000" dirty="0" smtClean="0">
                <a:solidFill>
                  <a:srgbClr val="000000"/>
                </a:solidFill>
              </a:rPr>
              <a:t>st</a:t>
            </a:r>
            <a:r>
              <a:rPr lang="en-US" sz="3500" dirty="0" smtClean="0">
                <a:solidFill>
                  <a:srgbClr val="000000"/>
                </a:solidFill>
              </a:rPr>
              <a:t> opportunity to utilize technology through </a:t>
            </a:r>
            <a:r>
              <a:rPr lang="en-US" sz="3500" b="1" dirty="0" smtClean="0">
                <a:solidFill>
                  <a:srgbClr val="000000"/>
                </a:solidFill>
              </a:rPr>
              <a:t>Web 2.0 </a:t>
            </a:r>
            <a:r>
              <a:rPr lang="en-US" sz="3500" dirty="0" smtClean="0">
                <a:solidFill>
                  <a:srgbClr val="000000"/>
                </a:solidFill>
              </a:rPr>
              <a:t>tool &amp; </a:t>
            </a:r>
            <a:r>
              <a:rPr lang="en-US" sz="3500" b="1" dirty="0" smtClean="0">
                <a:solidFill>
                  <a:srgbClr val="000000"/>
                </a:solidFill>
              </a:rPr>
              <a:t>Class WIKI</a:t>
            </a:r>
            <a:endParaRPr lang="en-US" sz="3500" b="1" i="1" dirty="0" smtClean="0">
              <a:solidFill>
                <a:srgbClr val="000000"/>
              </a:solidFill>
            </a:endParaRPr>
          </a:p>
          <a:p>
            <a:r>
              <a:rPr lang="en-US" sz="3500" dirty="0" smtClean="0">
                <a:solidFill>
                  <a:srgbClr val="000000"/>
                </a:solidFill>
              </a:rPr>
              <a:t>Rather than hand write, students used </a:t>
            </a:r>
            <a:r>
              <a:rPr lang="en-US" sz="3500" b="1" dirty="0" smtClean="0">
                <a:solidFill>
                  <a:srgbClr val="000090"/>
                </a:solidFill>
              </a:rPr>
              <a:t>WEB 2.0 tool </a:t>
            </a:r>
            <a:r>
              <a:rPr lang="en-US" sz="3500" dirty="0" smtClean="0">
                <a:solidFill>
                  <a:srgbClr val="000000"/>
                </a:solidFill>
              </a:rPr>
              <a:t>from the </a:t>
            </a:r>
            <a:r>
              <a:rPr lang="en-US" sz="3500" b="1" dirty="0" err="1" smtClean="0">
                <a:solidFill>
                  <a:srgbClr val="000090"/>
                </a:solidFill>
              </a:rPr>
              <a:t>ReadWriteThink</a:t>
            </a:r>
            <a:r>
              <a:rPr lang="en-US" sz="3500" dirty="0" smtClean="0">
                <a:solidFill>
                  <a:srgbClr val="000000"/>
                </a:solidFill>
              </a:rPr>
              <a:t> Website to complete project</a:t>
            </a:r>
          </a:p>
          <a:p>
            <a:r>
              <a:rPr lang="en-US" sz="3500" dirty="0" smtClean="0">
                <a:solidFill>
                  <a:srgbClr val="000000"/>
                </a:solidFill>
              </a:rPr>
              <a:t>Students used </a:t>
            </a:r>
            <a:r>
              <a:rPr lang="en-US" sz="3500" b="1" dirty="0" smtClean="0">
                <a:solidFill>
                  <a:srgbClr val="000000"/>
                </a:solidFill>
                <a:hlinkClick r:id="rId2"/>
              </a:rPr>
              <a:t>CLASS WIKI</a:t>
            </a:r>
            <a:r>
              <a:rPr lang="en-US" sz="3500" dirty="0" smtClean="0">
                <a:solidFill>
                  <a:srgbClr val="000000"/>
                </a:solidFill>
                <a:hlinkClick r:id="rId2"/>
              </a:rPr>
              <a:t> </a:t>
            </a:r>
            <a:r>
              <a:rPr lang="en-US" sz="3500" dirty="0" smtClean="0">
                <a:solidFill>
                  <a:srgbClr val="000000"/>
                </a:solidFill>
              </a:rPr>
              <a:t>to obtain Project Directions, link to </a:t>
            </a:r>
            <a:r>
              <a:rPr lang="en-US" sz="3500" b="1" dirty="0" err="1" smtClean="0">
                <a:solidFill>
                  <a:srgbClr val="000090"/>
                </a:solidFill>
              </a:rPr>
              <a:t>ReadWriteThink</a:t>
            </a:r>
            <a:r>
              <a:rPr lang="en-US" sz="3500" dirty="0" smtClean="0">
                <a:solidFill>
                  <a:srgbClr val="000000"/>
                </a:solidFill>
              </a:rPr>
              <a:t>, &amp; access </a:t>
            </a:r>
            <a:r>
              <a:rPr lang="en-US" sz="3500" b="1" dirty="0" smtClean="0">
                <a:solidFill>
                  <a:srgbClr val="000000"/>
                </a:solidFill>
              </a:rPr>
              <a:t>WEB 2.0 </a:t>
            </a:r>
            <a:r>
              <a:rPr lang="en-US" sz="3500" dirty="0" smtClean="0">
                <a:solidFill>
                  <a:srgbClr val="000000"/>
                </a:solidFill>
              </a:rPr>
              <a:t>tool</a:t>
            </a:r>
          </a:p>
          <a:p>
            <a:endParaRPr lang="en-US" sz="35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THE OUTSIDERS </a:t>
            </a:r>
            <a:r>
              <a:rPr lang="en-US" b="1" dirty="0" smtClean="0">
                <a:solidFill>
                  <a:srgbClr val="FFFF00"/>
                </a:solidFill>
              </a:rPr>
              <a:t>GLOGSTER </a:t>
            </a:r>
            <a:r>
              <a:rPr lang="en-US" b="1" dirty="0" smtClean="0"/>
              <a:t>PROJECT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056" y="1693487"/>
            <a:ext cx="8217927" cy="4408334"/>
          </a:xfrm>
        </p:spPr>
        <p:txBody>
          <a:bodyPr>
            <a:noAutofit/>
          </a:bodyPr>
          <a:lstStyle/>
          <a:p>
            <a:endParaRPr lang="en-US" sz="3000" dirty="0" smtClean="0">
              <a:solidFill>
                <a:srgbClr val="000000"/>
              </a:solidFill>
            </a:endParaRPr>
          </a:p>
          <a:p>
            <a:r>
              <a:rPr lang="en-US" sz="3000" dirty="0" smtClean="0">
                <a:solidFill>
                  <a:srgbClr val="000000"/>
                </a:solidFill>
              </a:rPr>
              <a:t>Students used </a:t>
            </a:r>
            <a:r>
              <a:rPr lang="en-US" sz="3000" b="1" dirty="0" smtClean="0">
                <a:solidFill>
                  <a:srgbClr val="000000"/>
                </a:solidFill>
              </a:rPr>
              <a:t>Web 2.0 tool </a:t>
            </a:r>
            <a:r>
              <a:rPr lang="en-US" sz="3000" b="1" dirty="0" smtClean="0">
                <a:solidFill>
                  <a:srgbClr val="000090"/>
                </a:solidFill>
              </a:rPr>
              <a:t>GLOGSTER </a:t>
            </a:r>
            <a:r>
              <a:rPr lang="en-US" sz="3000" dirty="0" smtClean="0">
                <a:solidFill>
                  <a:srgbClr val="000000"/>
                </a:solidFill>
              </a:rPr>
              <a:t>to complete Final Project for </a:t>
            </a:r>
            <a:r>
              <a:rPr lang="en-US" sz="3000" i="1" dirty="0" smtClean="0">
                <a:solidFill>
                  <a:srgbClr val="000000"/>
                </a:solidFill>
              </a:rPr>
              <a:t>The Outsiders</a:t>
            </a:r>
          </a:p>
          <a:p>
            <a:pPr>
              <a:buNone/>
            </a:pPr>
            <a:endParaRPr lang="en-US" sz="3000" i="1" dirty="0" smtClean="0">
              <a:solidFill>
                <a:srgbClr val="000000"/>
              </a:solidFill>
            </a:endParaRPr>
          </a:p>
          <a:p>
            <a:r>
              <a:rPr lang="en-US" sz="3000" dirty="0" smtClean="0">
                <a:solidFill>
                  <a:srgbClr val="000000"/>
                </a:solidFill>
              </a:rPr>
              <a:t>Students used </a:t>
            </a:r>
            <a:r>
              <a:rPr lang="en-US" sz="3000" b="1" dirty="0" smtClean="0">
                <a:solidFill>
                  <a:srgbClr val="000000"/>
                </a:solidFill>
                <a:hlinkClick r:id="rId2"/>
              </a:rPr>
              <a:t>CLASS WIKI</a:t>
            </a:r>
            <a:r>
              <a:rPr lang="en-US" sz="3000" dirty="0" smtClean="0">
                <a:solidFill>
                  <a:srgbClr val="000000"/>
                </a:solidFill>
                <a:hlinkClick r:id="rId2"/>
              </a:rPr>
              <a:t> </a:t>
            </a:r>
            <a:r>
              <a:rPr lang="en-US" sz="3000" dirty="0" smtClean="0">
                <a:solidFill>
                  <a:srgbClr val="000000"/>
                </a:solidFill>
              </a:rPr>
              <a:t>to obtain Project Directions &amp; access </a:t>
            </a:r>
            <a:r>
              <a:rPr lang="en-US" sz="3000" b="1" dirty="0" smtClean="0">
                <a:solidFill>
                  <a:srgbClr val="000000"/>
                </a:solidFill>
              </a:rPr>
              <a:t>WEB 2.0 tool </a:t>
            </a:r>
            <a:r>
              <a:rPr lang="en-US" sz="3000" b="1" dirty="0" err="1" smtClean="0">
                <a:solidFill>
                  <a:srgbClr val="000090"/>
                </a:solidFill>
              </a:rPr>
              <a:t>Glogster</a:t>
            </a:r>
            <a:endParaRPr lang="en-US" sz="3000" i="1" dirty="0" smtClean="0">
              <a:solidFill>
                <a:srgbClr val="000090"/>
              </a:solidFill>
            </a:endParaRPr>
          </a:p>
          <a:p>
            <a:pPr algn="ctr">
              <a:buNone/>
            </a:pPr>
            <a:endParaRPr lang="en-US" sz="3000" dirty="0" smtClean="0">
              <a:solidFill>
                <a:srgbClr val="000000"/>
              </a:solidFill>
            </a:endParaRPr>
          </a:p>
          <a:p>
            <a:endParaRPr lang="en-US" sz="3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0890"/>
            <a:ext cx="9143999" cy="665030"/>
          </a:xfrm>
        </p:spPr>
        <p:txBody>
          <a:bodyPr/>
          <a:lstStyle/>
          <a:p>
            <a:r>
              <a:rPr lang="en-US" sz="4200" b="1" dirty="0" smtClean="0">
                <a:solidFill>
                  <a:srgbClr val="FFFF00"/>
                </a:solidFill>
              </a:rPr>
              <a:t>GLOGSTER </a:t>
            </a:r>
            <a:r>
              <a:rPr lang="en-US" sz="4200" b="1" dirty="0" smtClean="0"/>
              <a:t>– WHAT YOU NEED TO KNOW:</a:t>
            </a:r>
            <a:br>
              <a:rPr lang="en-US" sz="4200" b="1" dirty="0" smtClean="0"/>
            </a:b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936" y="1503886"/>
            <a:ext cx="8522888" cy="5135880"/>
          </a:xfrm>
        </p:spPr>
        <p:txBody>
          <a:bodyPr>
            <a:noAutofit/>
          </a:bodyPr>
          <a:lstStyle/>
          <a:p>
            <a:r>
              <a:rPr lang="en-US" sz="2500" b="1" dirty="0" smtClean="0">
                <a:solidFill>
                  <a:srgbClr val="000090"/>
                </a:solidFill>
              </a:rPr>
              <a:t>GLOGSTER </a:t>
            </a:r>
            <a:r>
              <a:rPr lang="en-US" sz="2500" dirty="0" smtClean="0">
                <a:solidFill>
                  <a:srgbClr val="000000"/>
                </a:solidFill>
              </a:rPr>
              <a:t>allows students to create “</a:t>
            </a:r>
            <a:r>
              <a:rPr lang="en-US" sz="2500" b="1" dirty="0" smtClean="0">
                <a:solidFill>
                  <a:srgbClr val="000000"/>
                </a:solidFill>
              </a:rPr>
              <a:t>online multimedia posters</a:t>
            </a:r>
            <a:r>
              <a:rPr lang="en-US" sz="2500" dirty="0" smtClean="0">
                <a:solidFill>
                  <a:srgbClr val="000000"/>
                </a:solidFill>
              </a:rPr>
              <a:t> - with text, photos, videos, graphics, sounds, drawings, data attachments and more.”</a:t>
            </a:r>
          </a:p>
          <a:p>
            <a:r>
              <a:rPr lang="en-US" sz="2500" b="1" dirty="0" smtClean="0">
                <a:solidFill>
                  <a:srgbClr val="000000"/>
                </a:solidFill>
              </a:rPr>
              <a:t>Teachers </a:t>
            </a:r>
            <a:r>
              <a:rPr lang="en-US" sz="2500" dirty="0" smtClean="0">
                <a:solidFill>
                  <a:srgbClr val="000000"/>
                </a:solidFill>
              </a:rPr>
              <a:t>can use </a:t>
            </a:r>
            <a:r>
              <a:rPr lang="en-US" sz="2500" dirty="0" err="1" smtClean="0">
                <a:solidFill>
                  <a:srgbClr val="000000"/>
                </a:solidFill>
              </a:rPr>
              <a:t>Glogster</a:t>
            </a:r>
            <a:r>
              <a:rPr lang="en-US" sz="2500" dirty="0" smtClean="0">
                <a:solidFill>
                  <a:srgbClr val="000000"/>
                </a:solidFill>
              </a:rPr>
              <a:t> too! </a:t>
            </a:r>
          </a:p>
          <a:p>
            <a:pPr lvl="1"/>
            <a:r>
              <a:rPr lang="en-US" sz="2300" i="1" dirty="0" smtClean="0">
                <a:solidFill>
                  <a:srgbClr val="000000"/>
                </a:solidFill>
              </a:rPr>
              <a:t>To create Curriculum Based Projects</a:t>
            </a:r>
          </a:p>
          <a:p>
            <a:r>
              <a:rPr lang="en-US" sz="2500" b="1" dirty="0" err="1" smtClean="0">
                <a:solidFill>
                  <a:srgbClr val="000000"/>
                </a:solidFill>
              </a:rPr>
              <a:t>Glogs</a:t>
            </a:r>
            <a:r>
              <a:rPr lang="en-US" sz="2500" b="1" dirty="0" smtClean="0">
                <a:solidFill>
                  <a:srgbClr val="000000"/>
                </a:solidFill>
              </a:rPr>
              <a:t> </a:t>
            </a:r>
            <a:r>
              <a:rPr lang="en-US" sz="2500" dirty="0" smtClean="0">
                <a:solidFill>
                  <a:srgbClr val="000000"/>
                </a:solidFill>
              </a:rPr>
              <a:t>can be </a:t>
            </a:r>
            <a:r>
              <a:rPr lang="en-US" sz="2500" b="1" dirty="0" smtClean="0">
                <a:solidFill>
                  <a:srgbClr val="000000"/>
                </a:solidFill>
              </a:rPr>
              <a:t>embedded </a:t>
            </a:r>
            <a:r>
              <a:rPr lang="en-US" sz="2500" dirty="0" smtClean="0">
                <a:solidFill>
                  <a:srgbClr val="000000"/>
                </a:solidFill>
              </a:rPr>
              <a:t>in blog, wiki, or web page</a:t>
            </a:r>
          </a:p>
          <a:p>
            <a:r>
              <a:rPr lang="en-US" sz="2500" b="1" dirty="0" smtClean="0">
                <a:solidFill>
                  <a:srgbClr val="000000"/>
                </a:solidFill>
              </a:rPr>
              <a:t>Teacher’s Dashboard </a:t>
            </a:r>
            <a:r>
              <a:rPr lang="en-US" sz="2500" dirty="0" smtClean="0">
                <a:solidFill>
                  <a:srgbClr val="000000"/>
                </a:solidFill>
              </a:rPr>
              <a:t>function allows you to see all students’ activities within your Teacher Dashboard</a:t>
            </a:r>
          </a:p>
          <a:p>
            <a:pPr lvl="1"/>
            <a:r>
              <a:rPr lang="en-US" sz="2300" dirty="0" smtClean="0">
                <a:solidFill>
                  <a:srgbClr val="000000"/>
                </a:solidFill>
              </a:rPr>
              <a:t>“Message” feature for Teacher-Student / Student-Student </a:t>
            </a:r>
            <a:r>
              <a:rPr lang="en-US" sz="2300" i="1" dirty="0" smtClean="0">
                <a:solidFill>
                  <a:srgbClr val="000000"/>
                </a:solidFill>
              </a:rPr>
              <a:t>Communication</a:t>
            </a:r>
          </a:p>
          <a:p>
            <a:r>
              <a:rPr lang="en-US" sz="2800" b="1" dirty="0" smtClean="0">
                <a:solidFill>
                  <a:srgbClr val="000090"/>
                </a:solidFill>
              </a:rPr>
              <a:t>IT’S FREE</a:t>
            </a:r>
            <a:r>
              <a:rPr lang="en-US" sz="2800" dirty="0" smtClean="0">
                <a:solidFill>
                  <a:srgbClr val="000090"/>
                </a:solidFill>
              </a:rPr>
              <a:t>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THE OUTSIDERS </a:t>
            </a:r>
            <a:r>
              <a:rPr lang="en-US" b="1" dirty="0" smtClean="0">
                <a:solidFill>
                  <a:srgbClr val="FFFF00"/>
                </a:solidFill>
              </a:rPr>
              <a:t>GLOGSTER </a:t>
            </a:r>
            <a:r>
              <a:rPr lang="en-US" b="1" dirty="0" smtClean="0"/>
              <a:t>PROJECT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626425"/>
            <a:ext cx="7583488" cy="52315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GROUPING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Pairs of 2-3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Grouped by ability &amp; Knowledge of GLOGSTER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COOPERATION / COLLABORATION: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Taught one another how to use program (½ who learned </a:t>
            </a:r>
            <a:r>
              <a:rPr lang="en-US" dirty="0" err="1" smtClean="0">
                <a:solidFill>
                  <a:srgbClr val="000000"/>
                </a:solidFill>
              </a:rPr>
              <a:t>Glogster</a:t>
            </a:r>
            <a:r>
              <a:rPr lang="en-US" dirty="0" smtClean="0">
                <a:solidFill>
                  <a:srgbClr val="000000"/>
                </a:solidFill>
              </a:rPr>
              <a:t> in computer class taught the ½ who didn’t)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CREATIVITY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Project choice – chose from </a:t>
            </a:r>
            <a:r>
              <a:rPr lang="en-US" b="1" dirty="0" smtClean="0">
                <a:solidFill>
                  <a:srgbClr val="000000"/>
                </a:solidFill>
              </a:rPr>
              <a:t>3 </a:t>
            </a:r>
            <a:r>
              <a:rPr lang="en-US" dirty="0" smtClean="0">
                <a:solidFill>
                  <a:srgbClr val="000000"/>
                </a:solidFill>
              </a:rPr>
              <a:t>options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Each choice allowed room for creativity &amp; invention</a:t>
            </a:r>
            <a:endParaRPr lang="en-US" b="1" dirty="0" smtClean="0">
              <a:solidFill>
                <a:srgbClr val="000000"/>
              </a:solidFill>
            </a:endParaRPr>
          </a:p>
          <a:p>
            <a:r>
              <a:rPr lang="en-US" b="1" dirty="0" smtClean="0">
                <a:solidFill>
                  <a:srgbClr val="000000"/>
                </a:solidFill>
              </a:rPr>
              <a:t>COMMUNICATION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Presented their </a:t>
            </a:r>
            <a:r>
              <a:rPr lang="en-US" dirty="0" err="1" smtClean="0">
                <a:solidFill>
                  <a:srgbClr val="000000"/>
                </a:solidFill>
              </a:rPr>
              <a:t>Glogs</a:t>
            </a:r>
            <a:r>
              <a:rPr lang="en-US" dirty="0" smtClean="0">
                <a:solidFill>
                  <a:srgbClr val="000000"/>
                </a:solidFill>
              </a:rPr>
              <a:t> to class using computer &amp; projector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sz="4500" b="1" i="1" dirty="0" smtClean="0">
                <a:solidFill>
                  <a:srgbClr val="FFFF00"/>
                </a:solidFill>
              </a:rPr>
              <a:t>DIFFICULTIES </a:t>
            </a:r>
            <a:r>
              <a:rPr lang="en-US" sz="4500" b="1" dirty="0" smtClean="0"/>
              <a:t>ENCOUNTERED </a:t>
            </a:r>
            <a:r>
              <a:rPr lang="en-US" sz="4500" b="1" dirty="0" smtClean="0"/>
              <a:t>USING GLOGSTER</a:t>
            </a:r>
            <a:endParaRPr lang="en-US" sz="4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171" y="1638300"/>
            <a:ext cx="8248748" cy="4487863"/>
          </a:xfrm>
        </p:spPr>
        <p:txBody>
          <a:bodyPr>
            <a:noAutofit/>
          </a:bodyPr>
          <a:lstStyle/>
          <a:p>
            <a:r>
              <a:rPr lang="en-US" sz="3400" b="1" dirty="0" smtClean="0">
                <a:solidFill>
                  <a:srgbClr val="000000"/>
                </a:solidFill>
              </a:rPr>
              <a:t>Log in Issues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Cryptic Usernames &amp; Passwords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Students losing Username &amp; Password information</a:t>
            </a:r>
          </a:p>
          <a:p>
            <a:r>
              <a:rPr lang="en-US" sz="3400" b="1" dirty="0" smtClean="0">
                <a:solidFill>
                  <a:srgbClr val="000000"/>
                </a:solidFill>
              </a:rPr>
              <a:t>Confusion </a:t>
            </a:r>
            <a:r>
              <a:rPr lang="en-US" sz="3400" dirty="0" smtClean="0">
                <a:solidFill>
                  <a:srgbClr val="000000"/>
                </a:solidFill>
              </a:rPr>
              <a:t>over how to effectively </a:t>
            </a:r>
            <a:r>
              <a:rPr lang="en-US" sz="3400" b="1" dirty="0" smtClean="0">
                <a:solidFill>
                  <a:srgbClr val="000000"/>
                </a:solidFill>
              </a:rPr>
              <a:t>save </a:t>
            </a:r>
            <a:r>
              <a:rPr lang="en-US" sz="3400" dirty="0" err="1" smtClean="0">
                <a:solidFill>
                  <a:srgbClr val="000000"/>
                </a:solidFill>
              </a:rPr>
              <a:t>Glogs</a:t>
            </a:r>
            <a:endParaRPr lang="en-US" sz="3400" dirty="0" smtClean="0">
              <a:solidFill>
                <a:srgbClr val="000000"/>
              </a:solidFill>
            </a:endParaRPr>
          </a:p>
          <a:p>
            <a:r>
              <a:rPr lang="en-US" sz="3400" dirty="0" smtClean="0">
                <a:solidFill>
                  <a:srgbClr val="000000"/>
                </a:solidFill>
              </a:rPr>
              <a:t>Had to use </a:t>
            </a:r>
            <a:r>
              <a:rPr lang="en-US" sz="3400" b="1" dirty="0" err="1" smtClean="0">
                <a:solidFill>
                  <a:srgbClr val="000000"/>
                </a:solidFill>
              </a:rPr>
              <a:t>EDU.Glogster.com</a:t>
            </a:r>
            <a:r>
              <a:rPr lang="en-US" sz="3400" b="1" dirty="0" smtClean="0">
                <a:solidFill>
                  <a:srgbClr val="000000"/>
                </a:solidFill>
              </a:rPr>
              <a:t> </a:t>
            </a:r>
            <a:r>
              <a:rPr lang="en-US" sz="3400" dirty="0" smtClean="0">
                <a:solidFill>
                  <a:srgbClr val="000000"/>
                </a:solidFill>
              </a:rPr>
              <a:t>due to </a:t>
            </a:r>
            <a:r>
              <a:rPr lang="en-US" sz="3400" b="1" dirty="0" err="1" smtClean="0">
                <a:solidFill>
                  <a:srgbClr val="000000"/>
                </a:solidFill>
              </a:rPr>
              <a:t>Glogster.com</a:t>
            </a:r>
            <a:r>
              <a:rPr lang="en-US" sz="3400" b="1" dirty="0" smtClean="0">
                <a:solidFill>
                  <a:srgbClr val="000000"/>
                </a:solidFill>
              </a:rPr>
              <a:t> </a:t>
            </a:r>
            <a:r>
              <a:rPr lang="en-US" sz="3400" dirty="0" smtClean="0">
                <a:solidFill>
                  <a:srgbClr val="000000"/>
                </a:solidFill>
              </a:rPr>
              <a:t>being blocked by school filter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000" b="1" dirty="0" smtClean="0"/>
              <a:t>USING GLOGSTER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4300" b="1" i="1" dirty="0" smtClean="0">
                <a:solidFill>
                  <a:srgbClr val="FFFF00"/>
                </a:solidFill>
              </a:rPr>
              <a:t>TIPS FOR SUCCESS</a:t>
            </a:r>
            <a:endParaRPr lang="en-US" sz="4300" b="1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96171"/>
            <a:ext cx="7924800" cy="5261829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0000"/>
                </a:solidFill>
              </a:rPr>
              <a:t>Change </a:t>
            </a:r>
            <a:r>
              <a:rPr lang="en-US" sz="3000" dirty="0" smtClean="0">
                <a:solidFill>
                  <a:srgbClr val="000000"/>
                </a:solidFill>
              </a:rPr>
              <a:t>students’ </a:t>
            </a:r>
            <a:r>
              <a:rPr lang="en-US" sz="3000" b="1" dirty="0" smtClean="0">
                <a:solidFill>
                  <a:srgbClr val="000000"/>
                </a:solidFill>
              </a:rPr>
              <a:t>Passwords</a:t>
            </a:r>
            <a:r>
              <a:rPr lang="en-US" sz="3000" dirty="0" smtClean="0">
                <a:solidFill>
                  <a:srgbClr val="000000"/>
                </a:solidFill>
              </a:rPr>
              <a:t> or have students change them</a:t>
            </a:r>
          </a:p>
          <a:p>
            <a:pPr lvl="1"/>
            <a:r>
              <a:rPr lang="en-US" sz="2600" dirty="0" smtClean="0">
                <a:solidFill>
                  <a:srgbClr val="000000"/>
                </a:solidFill>
              </a:rPr>
              <a:t>This will prevent headaches &amp; save you time/hassle of retrieving student info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Encourage students to utilize the </a:t>
            </a:r>
            <a:r>
              <a:rPr lang="en-US" sz="3000" b="1" dirty="0" smtClean="0">
                <a:solidFill>
                  <a:srgbClr val="000000"/>
                </a:solidFill>
              </a:rPr>
              <a:t>“Messages” </a:t>
            </a:r>
            <a:r>
              <a:rPr lang="en-US" sz="3000" dirty="0" smtClean="0">
                <a:solidFill>
                  <a:srgbClr val="000000"/>
                </a:solidFill>
              </a:rPr>
              <a:t>feature to </a:t>
            </a:r>
            <a:r>
              <a:rPr lang="en-US" sz="3000" b="1" i="1" dirty="0" smtClean="0">
                <a:solidFill>
                  <a:srgbClr val="000000"/>
                </a:solidFill>
              </a:rPr>
              <a:t>communicate</a:t>
            </a:r>
            <a:r>
              <a:rPr lang="en-US" sz="3000" i="1" dirty="0" smtClean="0">
                <a:solidFill>
                  <a:srgbClr val="000000"/>
                </a:solidFill>
              </a:rPr>
              <a:t> </a:t>
            </a:r>
            <a:r>
              <a:rPr lang="en-US" sz="3000" dirty="0" smtClean="0">
                <a:solidFill>
                  <a:srgbClr val="000000"/>
                </a:solidFill>
              </a:rPr>
              <a:t>with you &amp; each other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Update to </a:t>
            </a:r>
            <a:r>
              <a:rPr lang="en-US" sz="3000" b="1" dirty="0" smtClean="0">
                <a:solidFill>
                  <a:srgbClr val="000000"/>
                </a:solidFill>
              </a:rPr>
              <a:t>EDU Premium </a:t>
            </a:r>
            <a:r>
              <a:rPr lang="en-US" sz="3000" dirty="0" smtClean="0">
                <a:solidFill>
                  <a:srgbClr val="000000"/>
                </a:solidFill>
              </a:rPr>
              <a:t>for added </a:t>
            </a:r>
            <a:r>
              <a:rPr lang="en-US" sz="3000" b="1" dirty="0" smtClean="0">
                <a:solidFill>
                  <a:srgbClr val="000000"/>
                </a:solidFill>
              </a:rPr>
              <a:t>“Teacher” features </a:t>
            </a:r>
            <a:r>
              <a:rPr lang="en-US" sz="3000" dirty="0" smtClean="0">
                <a:solidFill>
                  <a:srgbClr val="000000"/>
                </a:solidFill>
              </a:rPr>
              <a:t>for monthly or yearly fee</a:t>
            </a:r>
            <a:endParaRPr lang="en-US" sz="3000" b="1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STUDENTS’ RESPONSE </a:t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b="1" dirty="0" smtClean="0"/>
              <a:t>TO GLOGSTER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475" y="1659845"/>
            <a:ext cx="8233220" cy="5012953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Students </a:t>
            </a:r>
            <a:r>
              <a:rPr lang="en-US" sz="2800" b="1" dirty="0" smtClean="0">
                <a:solidFill>
                  <a:srgbClr val="000000"/>
                </a:solidFill>
              </a:rPr>
              <a:t>picked up </a:t>
            </a:r>
            <a:r>
              <a:rPr lang="en-US" sz="2800" dirty="0" smtClean="0">
                <a:solidFill>
                  <a:srgbClr val="000000"/>
                </a:solidFill>
              </a:rPr>
              <a:t>on how to use </a:t>
            </a:r>
            <a:r>
              <a:rPr lang="en-US" sz="2800" b="1" dirty="0" err="1" smtClean="0">
                <a:solidFill>
                  <a:srgbClr val="000000"/>
                </a:solidFill>
              </a:rPr>
              <a:t>Glogster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</a:rPr>
              <a:t>very </a:t>
            </a:r>
            <a:r>
              <a:rPr lang="en-US" sz="2800" b="1" dirty="0" smtClean="0">
                <a:solidFill>
                  <a:srgbClr val="000000"/>
                </a:solidFill>
              </a:rPr>
              <a:t>quickly</a:t>
            </a:r>
          </a:p>
          <a:p>
            <a:pPr lvl="1"/>
            <a:r>
              <a:rPr lang="en-US" sz="2600" dirty="0" smtClean="0">
                <a:solidFill>
                  <a:srgbClr val="000000"/>
                </a:solidFill>
              </a:rPr>
              <a:t>Did a great job of “teaching” one another</a:t>
            </a:r>
          </a:p>
          <a:p>
            <a:r>
              <a:rPr lang="en-US" sz="2800" b="1" dirty="0" smtClean="0">
                <a:solidFill>
                  <a:srgbClr val="000000"/>
                </a:solidFill>
              </a:rPr>
              <a:t>Very Engaged </a:t>
            </a:r>
            <a:r>
              <a:rPr lang="en-US" sz="2800" dirty="0" smtClean="0">
                <a:solidFill>
                  <a:srgbClr val="000000"/>
                </a:solidFill>
              </a:rPr>
              <a:t>– kept </a:t>
            </a:r>
            <a:r>
              <a:rPr lang="en-US" sz="2800" b="1" i="1" dirty="0" smtClean="0">
                <a:solidFill>
                  <a:srgbClr val="000000"/>
                </a:solidFill>
              </a:rPr>
              <a:t>focus </a:t>
            </a:r>
            <a:r>
              <a:rPr lang="en-US" sz="2800" dirty="0" smtClean="0">
                <a:solidFill>
                  <a:srgbClr val="000000"/>
                </a:solidFill>
              </a:rPr>
              <a:t>&amp; were </a:t>
            </a:r>
            <a:r>
              <a:rPr lang="en-US" sz="2800" b="1" i="1" dirty="0" smtClean="0">
                <a:solidFill>
                  <a:srgbClr val="000000"/>
                </a:solidFill>
              </a:rPr>
              <a:t>tuned in </a:t>
            </a:r>
            <a:r>
              <a:rPr lang="en-US" sz="2800" dirty="0" smtClean="0">
                <a:solidFill>
                  <a:srgbClr val="000000"/>
                </a:solidFill>
              </a:rPr>
              <a:t>like I had never seen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Students LOVED project &amp; using </a:t>
            </a:r>
            <a:r>
              <a:rPr lang="en-US" sz="2800" dirty="0" err="1" smtClean="0">
                <a:solidFill>
                  <a:srgbClr val="000000"/>
                </a:solidFill>
              </a:rPr>
              <a:t>Glogster</a:t>
            </a:r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Students commented how, </a:t>
            </a:r>
            <a:r>
              <a:rPr lang="en-US" sz="2800" b="1" dirty="0" smtClean="0">
                <a:solidFill>
                  <a:srgbClr val="000000"/>
                </a:solidFill>
              </a:rPr>
              <a:t>"This is cool!”</a:t>
            </a:r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Were very </a:t>
            </a:r>
            <a:r>
              <a:rPr lang="en-US" sz="2800" b="1" i="1" dirty="0" smtClean="0">
                <a:solidFill>
                  <a:srgbClr val="000000"/>
                </a:solidFill>
              </a:rPr>
              <a:t>excited </a:t>
            </a:r>
            <a:r>
              <a:rPr lang="en-US" sz="2800" dirty="0" smtClean="0">
                <a:solidFill>
                  <a:srgbClr val="000000"/>
                </a:solidFill>
              </a:rPr>
              <a:t>to use </a:t>
            </a:r>
            <a:r>
              <a:rPr lang="en-US" sz="2800" dirty="0" err="1" smtClean="0">
                <a:solidFill>
                  <a:srgbClr val="000000"/>
                </a:solidFill>
              </a:rPr>
              <a:t>Glogster</a:t>
            </a:r>
            <a:endParaRPr lang="en-US" sz="2800" dirty="0" smtClean="0">
              <a:solidFill>
                <a:srgbClr val="000000"/>
              </a:solidFill>
            </a:endParaRPr>
          </a:p>
          <a:p>
            <a:pPr lvl="1"/>
            <a:r>
              <a:rPr lang="en-US" sz="2600" dirty="0" smtClean="0">
                <a:solidFill>
                  <a:srgbClr val="000000"/>
                </a:solidFill>
              </a:rPr>
              <a:t>Would ask to work on project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1778</TotalTime>
  <Words>488</Words>
  <Application>Microsoft Macintosh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Precedent</vt:lpstr>
      <vt:lpstr>USING THE 4 C’S IN THE CLASSROOM Collaboration – Cooperation Communication – Creativity</vt:lpstr>
      <vt:lpstr>MAJOR PROJECTS IMPLEMENTING THE 4c’s</vt:lpstr>
      <vt:lpstr>“THE TELL-TALE HEART” ACROSTIC SUMMARY POEM</vt:lpstr>
      <vt:lpstr>THE OUTSIDERS GLOGSTER PROJECT</vt:lpstr>
      <vt:lpstr>GLOGSTER – WHAT YOU NEED TO KNOW: </vt:lpstr>
      <vt:lpstr>THE OUTSIDERS GLOGSTER PROJECT</vt:lpstr>
      <vt:lpstr>DIFFICULTIES ENCOUNTERED USING GLOGSTER</vt:lpstr>
      <vt:lpstr>USING GLOGSTER TIPS FOR SUCCESS</vt:lpstr>
      <vt:lpstr>STUDENTS’ RESPONSE  TO GLOGSTER</vt:lpstr>
      <vt:lpstr>GLOGSTER MESSAGE FROM STUDENT</vt:lpstr>
      <vt:lpstr>Slide 11</vt:lpstr>
    </vt:vector>
  </TitlesOfParts>
  <Company>University of Cincinnati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4 C’s  Communication – Collaboration – Cooperation – Creativity</dc:title>
  <dc:creator>Kara Bakie</dc:creator>
  <cp:lastModifiedBy>Kara Bakie</cp:lastModifiedBy>
  <cp:revision>30</cp:revision>
  <dcterms:created xsi:type="dcterms:W3CDTF">2011-02-22T02:07:46Z</dcterms:created>
  <dcterms:modified xsi:type="dcterms:W3CDTF">2011-02-22T02:46:39Z</dcterms:modified>
</cp:coreProperties>
</file>